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7" r:id="rId9"/>
    <p:sldId id="278" r:id="rId10"/>
    <p:sldId id="266" r:id="rId11"/>
    <p:sldId id="267" r:id="rId12"/>
    <p:sldId id="27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105836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</a:t>
            </a:r>
            <a:r>
              <a:rPr lang="en-US" altLang="ko-KR" sz="1000" dirty="0" smtClean="0"/>
              <a:t>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</a:t>
            </a:r>
            <a:r>
              <a:rPr lang="ko-KR" altLang="en-US" sz="1000" dirty="0" smtClean="0"/>
              <a:t>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이는 촬영용 </a:t>
            </a:r>
            <a:r>
              <a:rPr lang="ko-KR" altLang="en-US" sz="1000" u="sng" dirty="0" smtClean="0"/>
              <a:t>구조물 </a:t>
            </a:r>
            <a:r>
              <a:rPr lang="ko-KR" altLang="en-US" sz="1000" u="sng" dirty="0" smtClean="0"/>
              <a:t>설계와 </a:t>
            </a:r>
            <a:r>
              <a:rPr lang="ko-KR" altLang="en-US" sz="1000" u="sng" dirty="0" smtClean="0"/>
              <a:t>기능적 </a:t>
            </a:r>
            <a:r>
              <a:rPr lang="ko-KR" altLang="en-US" sz="1000" u="sng" dirty="0" smtClean="0"/>
              <a:t>결함 해결의 분리</a:t>
            </a:r>
            <a:r>
              <a:rPr lang="ko-KR" altLang="en-US" sz="1000" dirty="0" smtClean="0"/>
              <a:t>를 </a:t>
            </a:r>
            <a:r>
              <a:rPr lang="ko-KR" altLang="en-US" sz="1000" dirty="0" smtClean="0"/>
              <a:t>가능하게 해 구축에 </a:t>
            </a:r>
            <a:r>
              <a:rPr lang="ko-KR" altLang="en-US" sz="1000" dirty="0" smtClean="0"/>
              <a:t>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</a:t>
            </a:r>
            <a:r>
              <a:rPr lang="ko-KR" altLang="en-US" sz="1000" u="sng" dirty="0" smtClean="0"/>
              <a:t>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</a:t>
            </a:r>
            <a:r>
              <a:rPr lang="ko-KR" altLang="en-US" sz="1000" u="sng" dirty="0" smtClean="0"/>
              <a:t>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1153</Words>
  <Application>Microsoft Office PowerPoint</Application>
  <PresentationFormat>사용자 지정</PresentationFormat>
  <Paragraphs>248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– Capturing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174</cp:revision>
  <cp:lastPrinted>2024-07-31T02:53:44Z</cp:lastPrinted>
  <dcterms:created xsi:type="dcterms:W3CDTF">2024-07-30T05:28:41Z</dcterms:created>
  <dcterms:modified xsi:type="dcterms:W3CDTF">2024-08-01T07:48:38Z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